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560"/>
            <a:ext cx="9144000" cy="681687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Практики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формирования и развития финансовой грамотности в основной школе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МАОУ «СОШ №25»</a:t>
            </a:r>
          </a:p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Пермь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ЛОГОТИ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52320" y="548680"/>
            <a:ext cx="1060408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программе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Образовательные практики по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финансовой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грамотности в МАОУ «СОШ №25»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Мастер-классы, семинары, консультации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Разработка дидактических материалов для проведения образовательных практик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Апробация своих образовательных практик </a:t>
            </a:r>
            <a:r>
              <a:rPr lang="ru-RU" sz="28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обмен опытом с коллегами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Оксана\Desktop\ык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805264"/>
            <a:ext cx="8561659" cy="1052736"/>
          </a:xfrm>
          <a:prstGeom prst="rect">
            <a:avLst/>
          </a:prstGeom>
          <a:noFill/>
        </p:spPr>
      </p:pic>
      <p:pic>
        <p:nvPicPr>
          <p:cNvPr id="5" name="Picture 180" descr="C:\Users\Оксана\Desktop\щщ.PNG"/>
          <p:cNvPicPr>
            <a:picLocks noChangeAspect="1" noChangeArrowheads="1"/>
          </p:cNvPicPr>
          <p:nvPr/>
        </p:nvPicPr>
        <p:blipFill>
          <a:blip r:embed="rId3" cstate="print"/>
          <a:srcRect l="6898" t="6545" r="4812" b="11638"/>
          <a:stretch>
            <a:fillRect/>
          </a:stretch>
        </p:blipFill>
        <p:spPr bwMode="auto">
          <a:xfrm>
            <a:off x="6516216" y="404664"/>
            <a:ext cx="2232248" cy="871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Результаты  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Научимся создавать рекламный плакат, буклет, Кроссенс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Научимся создавать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программу образовательной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практики для внеклассной деятельности по финансовой грамотности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Примем участие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образовательном мероприятии «Я успешен»</a:t>
            </a:r>
          </a:p>
          <a:p>
            <a:endParaRPr lang="ru-RU" dirty="0"/>
          </a:p>
        </p:txBody>
      </p:sp>
      <p:pic>
        <p:nvPicPr>
          <p:cNvPr id="4" name="Picture 2" descr="C:\Users\Оксана\Desktop\ык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517232"/>
            <a:ext cx="8561659" cy="1052736"/>
          </a:xfrm>
          <a:prstGeom prst="rect">
            <a:avLst/>
          </a:prstGeom>
          <a:noFill/>
        </p:spPr>
      </p:pic>
      <p:pic>
        <p:nvPicPr>
          <p:cNvPr id="5" name="Picture 180" descr="C:\Users\Оксана\Desktop\щщ.PNG"/>
          <p:cNvPicPr>
            <a:picLocks noChangeAspect="1" noChangeArrowheads="1"/>
          </p:cNvPicPr>
          <p:nvPr/>
        </p:nvPicPr>
        <p:blipFill>
          <a:blip r:embed="rId3" cstate="print"/>
          <a:srcRect l="6898" t="6545" r="4812" b="11638"/>
          <a:stretch>
            <a:fillRect/>
          </a:stretch>
        </p:blipFill>
        <p:spPr bwMode="auto">
          <a:xfrm>
            <a:off x="6444208" y="476672"/>
            <a:ext cx="2232248" cy="8719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80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Практики формирования и развития финансовой грамотности в основной школе</vt:lpstr>
      <vt:lpstr>В программе</vt:lpstr>
      <vt:lpstr>Результаты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формирования и развития финансовой грамотности в основной школе</dc:title>
  <dc:creator>учитель</dc:creator>
  <cp:lastModifiedBy>Карманова</cp:lastModifiedBy>
  <cp:revision>6</cp:revision>
  <dcterms:created xsi:type="dcterms:W3CDTF">2020-03-14T13:28:37Z</dcterms:created>
  <dcterms:modified xsi:type="dcterms:W3CDTF">2020-03-20T11:21:08Z</dcterms:modified>
</cp:coreProperties>
</file>